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64" r:id="rId7"/>
    <p:sldId id="265" r:id="rId8"/>
    <p:sldId id="261" r:id="rId9"/>
    <p:sldId id="270" r:id="rId10"/>
    <p:sldId id="268" r:id="rId11"/>
    <p:sldId id="274" r:id="rId12"/>
    <p:sldId id="272" r:id="rId13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z, Rudolf (GS 01)" initials="DR" lastIdx="2" clrIdx="0">
    <p:extLst>
      <p:ext uri="{19B8F6BF-5375-455C-9EA6-DF929625EA0E}">
        <p15:presenceInfo xmlns:p15="http://schemas.microsoft.com/office/powerpoint/2012/main" userId="Dietz, Rudolf (GS 0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Donaugau-Trachtenverband e.V. Sitz Ingolstadt gegründet 1925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414D-8282-4A9F-B0F7-FE93633E0B95}" type="datetimeFigureOut">
              <a:rPr lang="de-DE" smtClean="0"/>
              <a:t>10.04.2025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1DEA-124A-4D3D-AF58-23460385BA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4496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Donaugau-Trachtenverband e.V. Sitz Ingolstadt gegründet 1925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BB34E-FC6D-4C5B-BF96-C7BD8F511D9B}" type="datetimeFigureOut">
              <a:rPr lang="de-DE" smtClean="0"/>
              <a:t>10.04.2025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E2F26-821C-4251-93DD-86E815280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6704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44D2-7054-4BF5-8C66-5567AD0DDF78}" type="datetime1">
              <a:rPr lang="de-DE" smtClean="0"/>
              <a:t>10.04.2025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4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7EBA-7798-46CA-9651-969FCBCC527F}" type="datetime1">
              <a:rPr lang="de-DE" smtClean="0"/>
              <a:t>10.04.2025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27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106F-9C9F-42AA-8CE6-7F17866F4638}" type="datetime1">
              <a:rPr lang="de-DE" smtClean="0"/>
              <a:t>10.04.2025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18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811B-38FA-4ECE-8DA9-9D3EED5C35A6}" type="datetime1">
              <a:rPr lang="de-DE" smtClean="0"/>
              <a:t>10.04.2025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52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A89D-908D-4097-926F-EDF25DAC45BF}" type="datetime1">
              <a:rPr lang="de-DE" smtClean="0"/>
              <a:t>10.04.2025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38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0EAE-ACC9-4DC1-A521-8CCC2B890709}" type="datetime1">
              <a:rPr lang="de-DE" smtClean="0"/>
              <a:t>10.04.2025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43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F918-C36F-46B5-8B81-DAE5E45CE5F0}" type="datetime1">
              <a:rPr lang="de-DE" smtClean="0"/>
              <a:t>10.04.2025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9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6B7-43A6-4348-A0E2-EA5F5E5C13DC}" type="datetime1">
              <a:rPr lang="de-DE" smtClean="0"/>
              <a:t>10.04.2025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86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D2E4-77D0-49DA-B728-A9D43F0618B4}" type="datetime1">
              <a:rPr lang="de-DE" smtClean="0"/>
              <a:t>10.04.2025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1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D64A-2E05-42B1-8A20-0F41FD327DAF}" type="datetime1">
              <a:rPr lang="de-DE" smtClean="0"/>
              <a:t>10.04.2025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79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0D1-DB7A-4EF9-9184-90EE0F70D07C}" type="datetime1">
              <a:rPr lang="de-DE" smtClean="0"/>
              <a:t>10.04.2025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22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B9DB-72D4-46C0-B655-F125A842B311}" type="datetime1">
              <a:rPr lang="de-DE" smtClean="0"/>
              <a:t>10.04.2025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www.donaugau.de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DD2A-BA9A-4A73-A443-33A429363E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51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augau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3698"/>
            <a:ext cx="9144000" cy="1045029"/>
          </a:xfrm>
        </p:spPr>
        <p:txBody>
          <a:bodyPr>
            <a:normAutofit fontScale="90000"/>
          </a:bodyPr>
          <a:lstStyle/>
          <a:p>
            <a:r>
              <a:rPr lang="de-DE" sz="1600">
                <a:latin typeface="Old English Text MT" panose="03040902040508030806" pitchFamily="66" charset="0"/>
              </a:rPr>
              <a:t>Donaugau-Trachtenverband e.V. Sitz Ingolstadt gegründet 1925</a:t>
            </a:r>
            <a:br>
              <a:rPr lang="de-DE" sz="1600">
                <a:latin typeface="Old English Text MT" panose="03040902040508030806" pitchFamily="66" charset="0"/>
              </a:rPr>
            </a:br>
            <a:r>
              <a:rPr lang="de-DE"/>
              <a:t>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187821"/>
            <a:ext cx="1019048" cy="1600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8727"/>
            <a:ext cx="9144000" cy="4963885"/>
          </a:xfrm>
        </p:spPr>
        <p:txBody>
          <a:bodyPr>
            <a:normAutofit fontScale="92500"/>
          </a:bodyPr>
          <a:lstStyle/>
          <a:p>
            <a:r>
              <a:rPr lang="de-DE" sz="3600">
                <a:latin typeface="Algerian" panose="04020705040A02060702" pitchFamily="82" charset="0"/>
              </a:rPr>
              <a:t>100 Jahre Donaugau-Trachtenverband</a:t>
            </a:r>
          </a:p>
          <a:p>
            <a:r>
              <a:rPr lang="de-DE" sz="3600">
                <a:latin typeface="Algerian" panose="04020705040A02060702" pitchFamily="82" charset="0"/>
              </a:rPr>
              <a:t>Sitz Ingolstadt e.V.</a:t>
            </a:r>
          </a:p>
          <a:p>
            <a:r>
              <a:rPr lang="de-DE" sz="3600">
                <a:latin typeface="Algerian" panose="04020705040A02060702" pitchFamily="82" charset="0"/>
              </a:rPr>
              <a:t>1925 – 2025 </a:t>
            </a:r>
          </a:p>
          <a:p>
            <a:endParaRPr lang="de-DE"/>
          </a:p>
          <a:p>
            <a:endParaRPr lang="de-DE"/>
          </a:p>
          <a:p>
            <a:r>
              <a:rPr lang="de-DE" sz="4800">
                <a:latin typeface="Algerian" panose="04020705040A02060702" pitchFamily="82" charset="0"/>
              </a:rPr>
              <a:t>Gaujubiläum </a:t>
            </a:r>
          </a:p>
          <a:p>
            <a:r>
              <a:rPr lang="de-DE" sz="4800">
                <a:latin typeface="Algerian" panose="04020705040A02060702" pitchFamily="82" charset="0"/>
              </a:rPr>
              <a:t>3. Mai</a:t>
            </a:r>
          </a:p>
          <a:p>
            <a:r>
              <a:rPr lang="de-DE" sz="4800">
                <a:latin typeface="Algerian" panose="04020705040A02060702" pitchFamily="82" charset="0"/>
              </a:rPr>
              <a:t>Ingolstadt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70C0"/>
                </a:solidFill>
                <a:hlinkClick r:id="rId3"/>
              </a:rPr>
              <a:t>www.donaugau.de</a:t>
            </a:r>
            <a:r>
              <a:rPr lang="de-DE">
                <a:solidFill>
                  <a:srgbClr val="0070C0"/>
                </a:solidFill>
              </a:rPr>
              <a:t> – Stand: 01. März 2024</a:t>
            </a:r>
          </a:p>
        </p:txBody>
      </p:sp>
    </p:spTree>
    <p:extLst>
      <p:ext uri="{BB962C8B-B14F-4D97-AF65-F5344CB8AC3E}">
        <p14:creationId xmlns:p14="http://schemas.microsoft.com/office/powerpoint/2010/main" val="32645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1697" y="73901"/>
            <a:ext cx="5153607" cy="1171087"/>
          </a:xfrm>
        </p:spPr>
        <p:txBody>
          <a:bodyPr>
            <a:normAutofit fontScale="90000"/>
          </a:bodyPr>
          <a:lstStyle/>
          <a:p>
            <a:r>
              <a:rPr lang="de-DE" sz="1600">
                <a:latin typeface="Old English Text MT" panose="03040902040508030806" pitchFamily="66" charset="0"/>
              </a:rPr>
              <a:t>Donaugau-Trachtenverband e.V. Sitz Ingolstadt gegründet 1925</a:t>
            </a:r>
            <a:br>
              <a:rPr lang="de-DE" sz="1600">
                <a:latin typeface="Old English Text MT" panose="03040902040508030806" pitchFamily="66" charset="0"/>
              </a:rPr>
            </a:br>
            <a:r>
              <a:rPr lang="de-DE"/>
              <a:t>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187821"/>
            <a:ext cx="1019048" cy="1600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976605"/>
            <a:ext cx="9144000" cy="5306008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pPr algn="l">
              <a:lnSpc>
                <a:spcPct val="220000"/>
              </a:lnSpc>
            </a:pPr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14:00 Uhr Treffen/Standkonzerte an verschiedenen Orten Ingolstadt</a:t>
            </a:r>
          </a:p>
          <a:p>
            <a:pPr lvl="0" algn="l">
              <a:lnSpc>
                <a:spcPct val="220000"/>
              </a:lnSpc>
            </a:pP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	Paradeplatz 600 m / 10 Minuten </a:t>
            </a:r>
          </a:p>
          <a:p>
            <a:pPr lvl="0" algn="l">
              <a:lnSpc>
                <a:spcPct val="220000"/>
              </a:lnSpc>
            </a:pP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7200" dirty="0" err="1">
                <a:latin typeface="Arial" panose="020B0604020202020204" pitchFamily="34" charset="0"/>
                <a:cs typeface="Arial" panose="020B0604020202020204" pitchFamily="34" charset="0"/>
              </a:rPr>
              <a:t>Klenzepark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 800 m / 12 Minuten</a:t>
            </a:r>
          </a:p>
          <a:p>
            <a:pPr lvl="0" algn="l">
              <a:lnSpc>
                <a:spcPct val="220000"/>
              </a:lnSpc>
            </a:pP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7200" dirty="0" err="1">
                <a:latin typeface="Arial" panose="020B0604020202020204" pitchFamily="34" charset="0"/>
                <a:cs typeface="Arial" panose="020B0604020202020204" pitchFamily="34" charset="0"/>
              </a:rPr>
              <a:t>Theresienstraße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 / Hotel Adler  500 m / 6 Minuten</a:t>
            </a:r>
          </a:p>
          <a:p>
            <a:pPr lvl="0" algn="l">
              <a:lnSpc>
                <a:spcPct val="220000"/>
              </a:lnSpc>
            </a:pP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	Harderstraße 500 m / 6 Minuten</a:t>
            </a:r>
          </a:p>
          <a:p>
            <a:pPr lvl="0" algn="l">
              <a:lnSpc>
                <a:spcPct val="220000"/>
              </a:lnSpc>
            </a:pPr>
            <a:r>
              <a:rPr lang="de-DE" sz="9600" b="1" dirty="0">
                <a:latin typeface="Arial" panose="020B0604020202020204" pitchFamily="34" charset="0"/>
                <a:cs typeface="Arial" panose="020B0604020202020204" pitchFamily="34" charset="0"/>
              </a:rPr>
              <a:t>	14:20 Uhr Ankunft am Rathausplatz</a:t>
            </a:r>
          </a:p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8266920" y="4100543"/>
            <a:ext cx="672685" cy="3562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8234264" y="3438484"/>
            <a:ext cx="705341" cy="337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8266920" y="2147692"/>
            <a:ext cx="672685" cy="3237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8221823" y="2845330"/>
            <a:ext cx="717782" cy="30666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8266920" y="4889181"/>
            <a:ext cx="791019" cy="356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20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3698"/>
            <a:ext cx="9144000" cy="1045029"/>
          </a:xfrm>
        </p:spPr>
        <p:txBody>
          <a:bodyPr>
            <a:normAutofit fontScale="90000"/>
          </a:bodyPr>
          <a:lstStyle/>
          <a:p>
            <a:r>
              <a:rPr lang="de-DE" sz="1600">
                <a:latin typeface="Old English Text MT" panose="03040902040508030806" pitchFamily="66" charset="0"/>
              </a:rPr>
              <a:t>Donaugau-Trachtenverband e.V. Sitz Ingolstadt gegründet 1925</a:t>
            </a:r>
            <a:br>
              <a:rPr lang="de-DE" sz="1600">
                <a:latin typeface="Old English Text MT" panose="03040902040508030806" pitchFamily="66" charset="0"/>
              </a:rPr>
            </a:br>
            <a:r>
              <a:rPr lang="de-DE"/>
              <a:t>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187821"/>
            <a:ext cx="1019048" cy="1600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8727"/>
            <a:ext cx="9144000" cy="4963885"/>
          </a:xfrm>
        </p:spPr>
        <p:txBody>
          <a:bodyPr>
            <a:normAutofit/>
          </a:bodyPr>
          <a:lstStyle/>
          <a:p>
            <a:endParaRPr lang="de-DE"/>
          </a:p>
          <a:p>
            <a:endParaRPr lang="de-DE" sz="480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964" y="587041"/>
            <a:ext cx="6842448" cy="6200780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8153400" y="649619"/>
            <a:ext cx="934617" cy="354564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>
              <a:latin typeface="Arial" panose="020B0604020202020204" pitchFamily="34" charset="0"/>
            </a:endParaRPr>
          </a:p>
          <a:p>
            <a:pPr algn="ctr"/>
            <a:endParaRPr lang="de-DE" sz="1000">
              <a:latin typeface="Arial" panose="020B0604020202020204" pitchFamily="34" charset="0"/>
            </a:endParaRPr>
          </a:p>
          <a:p>
            <a:pPr algn="ctr"/>
            <a:r>
              <a:rPr lang="de-DE" sz="1000">
                <a:latin typeface="Arial" panose="020B0604020202020204" pitchFamily="34" charset="0"/>
              </a:rPr>
              <a:t>Paradeplatz</a:t>
            </a:r>
          </a:p>
          <a:p>
            <a:pPr algn="ctr"/>
            <a:endParaRPr lang="de-DE"/>
          </a:p>
        </p:txBody>
      </p:sp>
      <p:sp>
        <p:nvSpPr>
          <p:cNvPr id="9" name="Abgerundete rechteckige Legende 8"/>
          <p:cNvSpPr/>
          <p:nvPr/>
        </p:nvSpPr>
        <p:spPr>
          <a:xfrm>
            <a:off x="4048735" y="970760"/>
            <a:ext cx="1101012" cy="382591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 Stein / Milchstraße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2792964" y="1909666"/>
            <a:ext cx="989045" cy="45409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latin typeface="Arial" panose="020B0604020202020204" pitchFamily="34" charset="0"/>
              </a:rPr>
              <a:t>Hotel Adler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8153400" y="5776780"/>
            <a:ext cx="989045" cy="42208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err="1">
                <a:latin typeface="Arial" panose="020B0604020202020204" pitchFamily="34" charset="0"/>
                <a:cs typeface="Arial" panose="020B0604020202020204" pitchFamily="34" charset="0"/>
              </a:rPr>
              <a:t>Klenzepark</a:t>
            </a:r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4966855" y="3205714"/>
            <a:ext cx="1188098" cy="3296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Rathausplatz</a:t>
            </a:r>
          </a:p>
        </p:txBody>
      </p:sp>
      <p:sp>
        <p:nvSpPr>
          <p:cNvPr id="8" name="Pfeil nach links 7"/>
          <p:cNvSpPr/>
          <p:nvPr/>
        </p:nvSpPr>
        <p:spPr>
          <a:xfrm rot="20789391">
            <a:off x="6830008" y="1573763"/>
            <a:ext cx="628261" cy="15551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20907811">
            <a:off x="3935138" y="2089668"/>
            <a:ext cx="550506" cy="15659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4446173">
            <a:off x="4271673" y="1845289"/>
            <a:ext cx="502298" cy="1273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12348281">
            <a:off x="6623057" y="5959434"/>
            <a:ext cx="734008" cy="1544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4345405">
            <a:off x="4497356" y="3055247"/>
            <a:ext cx="572277" cy="205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82" y="1902077"/>
            <a:ext cx="640135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3698"/>
            <a:ext cx="9144000" cy="1045029"/>
          </a:xfrm>
        </p:spPr>
        <p:txBody>
          <a:bodyPr>
            <a:normAutofit fontScale="90000"/>
          </a:bodyPr>
          <a:lstStyle/>
          <a:p>
            <a:r>
              <a:rPr lang="de-DE" sz="1600">
                <a:latin typeface="Old English Text MT" panose="03040902040508030806" pitchFamily="66" charset="0"/>
              </a:rPr>
              <a:t>Donaugau-Trachtenverband e.V. Sitz Ingolstadt gegründet 1925</a:t>
            </a:r>
            <a:br>
              <a:rPr lang="de-DE" sz="1600">
                <a:latin typeface="Old English Text MT" panose="03040902040508030806" pitchFamily="66" charset="0"/>
              </a:rPr>
            </a:br>
            <a:r>
              <a:rPr lang="de-DE"/>
              <a:t>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187821"/>
            <a:ext cx="1019048" cy="1600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771332"/>
            <a:ext cx="9144000" cy="5235768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r>
              <a:rPr lang="de-DE" sz="7200" b="1" u="sng" dirty="0"/>
              <a:t>Aufteilung der Gauvereine:</a:t>
            </a:r>
            <a:endParaRPr lang="de-DE" sz="7200" b="1" dirty="0"/>
          </a:p>
          <a:p>
            <a:r>
              <a:rPr lang="de-DE" sz="4000" dirty="0"/>
              <a:t> </a:t>
            </a:r>
          </a:p>
          <a:p>
            <a:pPr lvl="0" algn="l">
              <a:lnSpc>
                <a:spcPct val="120000"/>
              </a:lnSpc>
              <a:spcBef>
                <a:spcPts val="600"/>
              </a:spcBef>
            </a:pPr>
            <a:r>
              <a:rPr lang="de-DE" sz="7200" b="1" u="sng" dirty="0"/>
              <a:t>Paradeplatz: </a:t>
            </a:r>
            <a:r>
              <a:rPr lang="de-DE" sz="7200" dirty="0"/>
              <a:t>Großmehring – Kelheim – Mainburg – Münchsmünster– Neustadt – Siegenburg – Enzian Ingolstadt – Ringsee – Eghalanda Gmoi Ingolstadt – Mailing-Feldkirchen</a:t>
            </a:r>
          </a:p>
          <a:p>
            <a:pPr lvl="0" algn="l">
              <a:lnSpc>
                <a:spcPct val="120000"/>
              </a:lnSpc>
            </a:pPr>
            <a:r>
              <a:rPr lang="de-DE" sz="7200" b="1" dirty="0"/>
              <a:t>Zugleitung: </a:t>
            </a:r>
            <a:r>
              <a:rPr lang="de-DE" sz="7200" i="1" dirty="0"/>
              <a:t>Petra Rupp, Michael Kallmünzer 		</a:t>
            </a:r>
            <a:r>
              <a:rPr lang="de-DE" sz="7200" b="1" dirty="0"/>
              <a:t>Blaskapelle</a:t>
            </a:r>
            <a:r>
              <a:rPr lang="de-DE" sz="7200" i="1" dirty="0"/>
              <a:t> </a:t>
            </a:r>
            <a:r>
              <a:rPr lang="de-DE" sz="7200" i="1" dirty="0" err="1"/>
              <a:t>Böhmfelder</a:t>
            </a:r>
            <a:r>
              <a:rPr lang="de-DE" sz="7200" i="1" dirty="0"/>
              <a:t> Bergbläser</a:t>
            </a:r>
          </a:p>
          <a:p>
            <a:pPr lvl="0" algn="l">
              <a:lnSpc>
                <a:spcPct val="120000"/>
              </a:lnSpc>
            </a:pPr>
            <a:r>
              <a:rPr lang="de-DE" sz="7200" b="1" u="sng" dirty="0" err="1"/>
              <a:t>Klenzepark</a:t>
            </a:r>
            <a:r>
              <a:rPr lang="de-DE" sz="7200" b="1" u="sng" dirty="0"/>
              <a:t> / </a:t>
            </a:r>
            <a:r>
              <a:rPr lang="de-DE" sz="7200" b="1" u="sng" dirty="0" err="1"/>
              <a:t>Donaulände</a:t>
            </a:r>
            <a:r>
              <a:rPr lang="de-DE" sz="7200" b="1" u="sng" dirty="0"/>
              <a:t>: </a:t>
            </a:r>
            <a:r>
              <a:rPr lang="de-DE" sz="7200" dirty="0"/>
              <a:t>Gaufahne – Ausschuss – Ehrengäste – Marode-Wagen – Oberlandler Gauverband – Miesbach – Manching – Pfaffenhofen – Reichertshofen </a:t>
            </a:r>
          </a:p>
          <a:p>
            <a:pPr algn="l">
              <a:lnSpc>
                <a:spcPct val="120000"/>
              </a:lnSpc>
            </a:pPr>
            <a:r>
              <a:rPr lang="de-DE" sz="7200" b="1" dirty="0"/>
              <a:t>Zugleitung: </a:t>
            </a:r>
            <a:r>
              <a:rPr lang="de-DE" sz="7200" i="1" dirty="0"/>
              <a:t>Gauausschuss			</a:t>
            </a:r>
            <a:r>
              <a:rPr lang="de-DE" sz="7200" b="1" dirty="0"/>
              <a:t> 	Blaskapelle</a:t>
            </a:r>
            <a:r>
              <a:rPr lang="de-DE" sz="7200" i="1" dirty="0"/>
              <a:t> Abensberg</a:t>
            </a:r>
          </a:p>
          <a:p>
            <a:pPr lvl="0" algn="l">
              <a:lnSpc>
                <a:spcPct val="120000"/>
              </a:lnSpc>
            </a:pPr>
            <a:r>
              <a:rPr lang="de-DE" sz="7200" b="1" u="sng" dirty="0" err="1"/>
              <a:t>Theresienstraße</a:t>
            </a:r>
            <a:r>
              <a:rPr lang="de-DE" sz="7200" b="1" u="sng" dirty="0"/>
              <a:t> / Hotel Adler: </a:t>
            </a:r>
            <a:r>
              <a:rPr lang="de-DE" sz="7200" dirty="0"/>
              <a:t>Gerolfing – </a:t>
            </a:r>
            <a:r>
              <a:rPr lang="de-DE" sz="7200" dirty="0" err="1"/>
              <a:t>Grasheim</a:t>
            </a:r>
            <a:r>
              <a:rPr lang="de-DE" sz="7200" dirty="0"/>
              <a:t> – Konstein – </a:t>
            </a:r>
            <a:r>
              <a:rPr lang="de-DE" sz="7200" dirty="0" err="1"/>
              <a:t>Metzenried</a:t>
            </a:r>
            <a:r>
              <a:rPr lang="de-DE" sz="7200" dirty="0"/>
              <a:t> – Pöttmes – </a:t>
            </a:r>
            <a:r>
              <a:rPr lang="de-DE" sz="7200" dirty="0" err="1"/>
              <a:t>Thierhaupten</a:t>
            </a:r>
            <a:endParaRPr lang="de-DE" sz="7200" dirty="0"/>
          </a:p>
          <a:p>
            <a:pPr algn="l">
              <a:lnSpc>
                <a:spcPct val="120000"/>
              </a:lnSpc>
            </a:pPr>
            <a:r>
              <a:rPr lang="de-DE" sz="7200" b="1" dirty="0"/>
              <a:t>Zugleitung: </a:t>
            </a:r>
            <a:r>
              <a:rPr lang="de-DE" sz="7200" i="1" dirty="0"/>
              <a:t>Sebastian Heuser, Christian Habermeier	</a:t>
            </a:r>
            <a:r>
              <a:rPr lang="de-DE" sz="7200" b="1" dirty="0"/>
              <a:t> Blaskapelle</a:t>
            </a:r>
            <a:r>
              <a:rPr lang="de-DE" sz="7200" i="1" dirty="0"/>
              <a:t> Kolpingia Gerolfing</a:t>
            </a:r>
          </a:p>
          <a:p>
            <a:pPr lvl="0" algn="l">
              <a:lnSpc>
                <a:spcPct val="120000"/>
              </a:lnSpc>
            </a:pPr>
            <a:r>
              <a:rPr lang="de-DE" sz="7200" b="1" u="sng" dirty="0"/>
              <a:t>Alte Post / Milchstraße: </a:t>
            </a:r>
            <a:r>
              <a:rPr lang="de-DE" sz="7200" dirty="0"/>
              <a:t>Beilngries – Denkendorf – Eichstätt – Gaimersheim – Gungolding – Kipfenberg – Lenting  – </a:t>
            </a:r>
            <a:r>
              <a:rPr lang="de-DE" sz="7200" dirty="0" err="1"/>
              <a:t>Treuchtlingen</a:t>
            </a:r>
            <a:endParaRPr lang="de-DE" sz="7200" dirty="0"/>
          </a:p>
          <a:p>
            <a:pPr algn="l">
              <a:lnSpc>
                <a:spcPct val="120000"/>
              </a:lnSpc>
            </a:pPr>
            <a:r>
              <a:rPr lang="de-DE" sz="7200" b="1" dirty="0"/>
              <a:t>Zugleitung: </a:t>
            </a:r>
            <a:r>
              <a:rPr lang="de-DE" sz="7200" i="1" dirty="0"/>
              <a:t>Georg Straus, Marco Enhuber		</a:t>
            </a:r>
            <a:r>
              <a:rPr lang="de-DE" sz="7200" b="1" dirty="0"/>
              <a:t> Blaskapelle</a:t>
            </a:r>
            <a:r>
              <a:rPr lang="de-DE" sz="7200" i="1" dirty="0"/>
              <a:t> Kipfenberg</a:t>
            </a:r>
          </a:p>
          <a:p>
            <a:pPr lvl="0" algn="l">
              <a:lnSpc>
                <a:spcPct val="120000"/>
              </a:lnSpc>
            </a:pPr>
            <a:endParaRPr lang="de-DE" sz="72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</p:spTree>
    <p:extLst>
      <p:ext uri="{BB962C8B-B14F-4D97-AF65-F5344CB8AC3E}">
        <p14:creationId xmlns:p14="http://schemas.microsoft.com/office/powerpoint/2010/main" val="411440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3698"/>
            <a:ext cx="9144000" cy="1045029"/>
          </a:xfrm>
        </p:spPr>
        <p:txBody>
          <a:bodyPr>
            <a:normAutofit fontScale="90000"/>
          </a:bodyPr>
          <a:lstStyle/>
          <a:p>
            <a:r>
              <a:rPr lang="de-DE" sz="1600">
                <a:latin typeface="Old English Text MT" panose="03040902040508030806" pitchFamily="66" charset="0"/>
              </a:rPr>
              <a:t>Donaugau-Trachtenverband e.V. Sitz Ingolstadt gegründet 1925</a:t>
            </a:r>
            <a:br>
              <a:rPr lang="de-DE" sz="1600">
                <a:latin typeface="Old English Text MT" panose="03040902040508030806" pitchFamily="66" charset="0"/>
              </a:rPr>
            </a:br>
            <a:r>
              <a:rPr lang="de-DE"/>
              <a:t>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187821"/>
            <a:ext cx="1019048" cy="1600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678025"/>
            <a:ext cx="9144000" cy="5150498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pPr>
              <a:lnSpc>
                <a:spcPct val="220000"/>
              </a:lnSpc>
            </a:pPr>
            <a:r>
              <a:rPr lang="de-DE" sz="6200" b="1" dirty="0">
                <a:latin typeface="Arial" panose="020B0604020202020204" pitchFamily="34" charset="0"/>
                <a:cs typeface="Arial" panose="020B0604020202020204" pitchFamily="34" charset="0"/>
              </a:rPr>
              <a:t>14.30 Uhr Empfang durch OB auf dem Rathausplatz</a:t>
            </a:r>
          </a:p>
          <a:p>
            <a:pPr>
              <a:lnSpc>
                <a:spcPct val="220000"/>
              </a:lnSpc>
            </a:pPr>
            <a:r>
              <a:rPr lang="de-DE" sz="6200" dirty="0">
                <a:latin typeface="Arial" panose="020B0604020202020204" pitchFamily="34" charset="0"/>
                <a:cs typeface="Arial" panose="020B0604020202020204" pitchFamily="34" charset="0"/>
              </a:rPr>
              <a:t>16:30 Uhr Kirchenzug 600 Meter – 10 Minuten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de-DE" sz="6200" b="1" i="1" dirty="0">
                <a:latin typeface="Arial" panose="020B0604020202020204" pitchFamily="34" charset="0"/>
                <a:cs typeface="Arial" panose="020B0604020202020204" pitchFamily="34" charset="0"/>
              </a:rPr>
              <a:t>Reihenfolge: </a:t>
            </a:r>
            <a:r>
              <a:rPr lang="de-DE" sz="6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Klenzepark</a:t>
            </a:r>
            <a:r>
              <a:rPr lang="de-DE" sz="6200" b="1" i="1" dirty="0">
                <a:latin typeface="Arial" panose="020B0604020202020204" pitchFamily="34" charset="0"/>
                <a:cs typeface="Arial" panose="020B0604020202020204" pitchFamily="34" charset="0"/>
              </a:rPr>
              <a:t> – Alte Post – </a:t>
            </a:r>
            <a:r>
              <a:rPr lang="de-DE" sz="6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Theresienstrasse</a:t>
            </a:r>
            <a:r>
              <a:rPr lang="de-DE" sz="6200" b="1" i="1" dirty="0">
                <a:latin typeface="Arial" panose="020B0604020202020204" pitchFamily="34" charset="0"/>
                <a:cs typeface="Arial" panose="020B0604020202020204" pitchFamily="34" charset="0"/>
              </a:rPr>
              <a:t> – Paradeplatz </a:t>
            </a:r>
          </a:p>
          <a:p>
            <a:pPr>
              <a:lnSpc>
                <a:spcPct val="220000"/>
              </a:lnSpc>
            </a:pPr>
            <a:endParaRPr lang="de-DE" sz="6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endParaRPr lang="de-DE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endParaRPr lang="de-DE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endParaRPr lang="de-DE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17:00 Gottesdienst Liebfrauenmünster</a:t>
            </a:r>
          </a:p>
          <a:p>
            <a:endParaRPr lang="de-D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77" y="2686776"/>
            <a:ext cx="6232849" cy="27240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98785">
            <a:off x="4424582" y="3428350"/>
            <a:ext cx="2382947" cy="26857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1304">
            <a:off x="7634965" y="4759673"/>
            <a:ext cx="756891" cy="3883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371529">
            <a:off x="8314237" y="1619435"/>
            <a:ext cx="847162" cy="3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4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3698"/>
            <a:ext cx="9144000" cy="1045029"/>
          </a:xfrm>
        </p:spPr>
        <p:txBody>
          <a:bodyPr>
            <a:normAutofit fontScale="90000"/>
          </a:bodyPr>
          <a:lstStyle/>
          <a:p>
            <a:r>
              <a:rPr lang="de-DE" sz="1600">
                <a:latin typeface="Old English Text MT" panose="03040902040508030806" pitchFamily="66" charset="0"/>
              </a:rPr>
              <a:t>Donaugau-Trachtenverband e.V. Sitz Ingolstadt gegründet 1925</a:t>
            </a:r>
            <a:br>
              <a:rPr lang="de-DE" sz="1600">
                <a:latin typeface="Old English Text MT" panose="03040902040508030806" pitchFamily="66" charset="0"/>
              </a:rPr>
            </a:br>
            <a:r>
              <a:rPr lang="de-DE"/>
              <a:t>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187821"/>
            <a:ext cx="1019048" cy="1600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678025"/>
            <a:ext cx="9144000" cy="5150498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pPr>
              <a:lnSpc>
                <a:spcPct val="220000"/>
              </a:lnSpc>
            </a:pPr>
            <a:r>
              <a:rPr lang="de-DE" sz="12300" b="1" dirty="0">
                <a:latin typeface="Arial" panose="020B0604020202020204" pitchFamily="34" charset="0"/>
                <a:cs typeface="Arial" panose="020B0604020202020204" pitchFamily="34" charset="0"/>
              </a:rPr>
              <a:t>18:15 Uhr Festzug</a:t>
            </a:r>
          </a:p>
          <a:p>
            <a:pPr>
              <a:lnSpc>
                <a:spcPct val="220000"/>
              </a:lnSpc>
            </a:pPr>
            <a:endParaRPr lang="de-DE" sz="1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de-DE" sz="8000" b="1" i="1" dirty="0">
                <a:latin typeface="Arial" panose="020B0604020202020204" pitchFamily="34" charset="0"/>
                <a:cs typeface="Arial" panose="020B0604020202020204" pitchFamily="34" charset="0"/>
              </a:rPr>
              <a:t>Reihenfolge: </a:t>
            </a:r>
            <a:r>
              <a:rPr lang="de-DE" sz="8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Klenzepark</a:t>
            </a:r>
            <a:r>
              <a:rPr lang="de-DE" sz="8000" b="1" i="1" dirty="0">
                <a:latin typeface="Arial" panose="020B0604020202020204" pitchFamily="34" charset="0"/>
                <a:cs typeface="Arial" panose="020B0604020202020204" pitchFamily="34" charset="0"/>
              </a:rPr>
              <a:t> – Alte Post – </a:t>
            </a:r>
            <a:r>
              <a:rPr lang="de-DE" sz="8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Theresienstrasse</a:t>
            </a:r>
            <a:r>
              <a:rPr lang="de-DE" sz="8000" b="1" i="1" dirty="0">
                <a:latin typeface="Arial" panose="020B0604020202020204" pitchFamily="34" charset="0"/>
                <a:cs typeface="Arial" panose="020B0604020202020204" pitchFamily="34" charset="0"/>
              </a:rPr>
              <a:t> – Paradeplatz </a:t>
            </a:r>
          </a:p>
          <a:p>
            <a:pPr>
              <a:lnSpc>
                <a:spcPct val="220000"/>
              </a:lnSpc>
            </a:pPr>
            <a:endParaRPr lang="de-DE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de-DE" sz="9600" b="1" dirty="0">
                <a:latin typeface="Arial" panose="020B0604020202020204" pitchFamily="34" charset="0"/>
                <a:cs typeface="Arial" panose="020B0604020202020204" pitchFamily="34" charset="0"/>
              </a:rPr>
              <a:t>Heimatabend Stadttheater 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de-DE" sz="9600" b="1" dirty="0">
                <a:latin typeface="Arial" panose="020B0604020202020204" pitchFamily="34" charset="0"/>
                <a:cs typeface="Arial" panose="020B0604020202020204" pitchFamily="34" charset="0"/>
              </a:rPr>
              <a:t>900 Meter – 15 Minuten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endParaRPr lang="de-DE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  <a:spcBef>
                <a:spcPts val="0"/>
              </a:spcBef>
            </a:pPr>
            <a:endParaRPr lang="de-DE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5247173" y="1923947"/>
            <a:ext cx="1849950" cy="9029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11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3698"/>
            <a:ext cx="9144000" cy="1045029"/>
          </a:xfrm>
        </p:spPr>
        <p:txBody>
          <a:bodyPr>
            <a:normAutofit fontScale="90000"/>
          </a:bodyPr>
          <a:lstStyle/>
          <a:p>
            <a:r>
              <a:rPr lang="de-DE" sz="1600">
                <a:latin typeface="Old English Text MT" panose="03040902040508030806" pitchFamily="66" charset="0"/>
              </a:rPr>
              <a:t>Donaugau-Trachtenverband e.V. Sitz Ingolstadt gegründet 1925</a:t>
            </a:r>
            <a:br>
              <a:rPr lang="de-DE" sz="1600">
                <a:latin typeface="Old English Text MT" panose="03040902040508030806" pitchFamily="66" charset="0"/>
              </a:rPr>
            </a:br>
            <a:r>
              <a:rPr lang="de-DE"/>
              <a:t>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187821"/>
            <a:ext cx="1019048" cy="1600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8727"/>
            <a:ext cx="9144000" cy="4963885"/>
          </a:xfrm>
        </p:spPr>
        <p:txBody>
          <a:bodyPr>
            <a:normAutofit/>
          </a:bodyPr>
          <a:lstStyle/>
          <a:p>
            <a:endParaRPr lang="de-DE"/>
          </a:p>
          <a:p>
            <a:endParaRPr lang="de-DE" sz="480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71" y="1545321"/>
            <a:ext cx="10810438" cy="2808966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2479075" y="2516113"/>
            <a:ext cx="1013522" cy="2014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590" y="2045124"/>
            <a:ext cx="1030313" cy="23776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6892">
            <a:off x="7758559" y="3196838"/>
            <a:ext cx="1030313" cy="237765"/>
          </a:xfrm>
          <a:prstGeom prst="rect">
            <a:avLst/>
          </a:prstGeom>
        </p:spPr>
      </p:pic>
      <p:sp>
        <p:nvSpPr>
          <p:cNvPr id="11" name="Abgerundete rechteckige Legende 10"/>
          <p:cNvSpPr/>
          <p:nvPr/>
        </p:nvSpPr>
        <p:spPr>
          <a:xfrm>
            <a:off x="10170367" y="3315720"/>
            <a:ext cx="995266" cy="273698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Stadttheater</a:t>
            </a:r>
          </a:p>
        </p:txBody>
      </p:sp>
    </p:spTree>
    <p:extLst>
      <p:ext uri="{BB962C8B-B14F-4D97-AF65-F5344CB8AC3E}">
        <p14:creationId xmlns:p14="http://schemas.microsoft.com/office/powerpoint/2010/main" val="352013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3698"/>
            <a:ext cx="9144000" cy="1170091"/>
          </a:xfrm>
        </p:spPr>
        <p:txBody>
          <a:bodyPr>
            <a:normAutofit/>
          </a:bodyPr>
          <a:lstStyle/>
          <a:p>
            <a:r>
              <a:rPr lang="de-DE" sz="1600">
                <a:latin typeface="Old English Text MT" panose="03040902040508030806" pitchFamily="66" charset="0"/>
              </a:rPr>
              <a:t>Donaugau-Trachtenverband e.V. Sitz Ingolstadt gegründet 1925</a:t>
            </a:r>
            <a:br>
              <a:rPr lang="de-DE" sz="1600">
                <a:latin typeface="Old English Text MT" panose="03040902040508030806" pitchFamily="66" charset="0"/>
              </a:rPr>
            </a:br>
            <a:r>
              <a:rPr lang="de-DE"/>
              <a:t>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187821"/>
            <a:ext cx="1019048" cy="1600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624263"/>
            <a:ext cx="9144000" cy="4204259"/>
          </a:xfrm>
        </p:spPr>
        <p:txBody>
          <a:bodyPr>
            <a:normAutofit fontScale="92500" lnSpcReduction="10000"/>
          </a:bodyPr>
          <a:lstStyle/>
          <a:p>
            <a:endParaRPr lang="de-DE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19:00 Abendessen  </a:t>
            </a:r>
          </a:p>
          <a:p>
            <a:pPr fontAlgn="b">
              <a:lnSpc>
                <a:spcPct val="200000"/>
              </a:lnSpc>
              <a:spcBef>
                <a:spcPts val="0"/>
              </a:spcBef>
            </a:pPr>
            <a:r>
              <a:rPr lang="de-DE" sz="6000" b="1" dirty="0">
                <a:latin typeface="Arial" panose="020B0604020202020204" pitchFamily="34" charset="0"/>
                <a:cs typeface="Arial" panose="020B0604020202020204" pitchFamily="34" charset="0"/>
              </a:rPr>
              <a:t>19:30 Heimatabend </a:t>
            </a:r>
          </a:p>
          <a:p>
            <a:pPr fontAlgn="b">
              <a:lnSpc>
                <a:spcPct val="200000"/>
              </a:lnSpc>
              <a:spcBef>
                <a:spcPts val="0"/>
              </a:spcBef>
            </a:pP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23:30 Ende Heimatabend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endParaRPr lang="de-DE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</p:spTree>
    <p:extLst>
      <p:ext uri="{BB962C8B-B14F-4D97-AF65-F5344CB8AC3E}">
        <p14:creationId xmlns:p14="http://schemas.microsoft.com/office/powerpoint/2010/main" val="398675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3698"/>
            <a:ext cx="9144000" cy="1170091"/>
          </a:xfrm>
        </p:spPr>
        <p:txBody>
          <a:bodyPr>
            <a:normAutofit/>
          </a:bodyPr>
          <a:lstStyle/>
          <a:p>
            <a:r>
              <a:rPr lang="de-DE" sz="1600">
                <a:latin typeface="Old English Text MT" panose="03040902040508030806" pitchFamily="66" charset="0"/>
              </a:rPr>
              <a:t>Donaugau-Trachtenverband e.V. Sitz Ingolstadt gegründet 1925</a:t>
            </a:r>
            <a:br>
              <a:rPr lang="de-DE" sz="1600">
                <a:latin typeface="Old English Text MT" panose="03040902040508030806" pitchFamily="66" charset="0"/>
              </a:rPr>
            </a:br>
            <a:r>
              <a:rPr lang="de-DE"/>
              <a:t>               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187821"/>
            <a:ext cx="1019048" cy="1600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4374" y="857799"/>
            <a:ext cx="9963150" cy="5130022"/>
          </a:xfrm>
        </p:spPr>
        <p:txBody>
          <a:bodyPr anchor="ctr">
            <a:normAutofit fontScale="25000" lnSpcReduction="20000"/>
          </a:bodyPr>
          <a:lstStyle/>
          <a:p>
            <a:endParaRPr lang="de-DE" dirty="0"/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de-DE" sz="7400" b="1" u="sng" dirty="0">
                <a:latin typeface="Arial" panose="020B0604020202020204" pitchFamily="34" charset="0"/>
                <a:cs typeface="Arial" panose="020B0604020202020204" pitchFamily="34" charset="0"/>
              </a:rPr>
              <a:t>Besonderheiten:</a:t>
            </a:r>
          </a:p>
          <a:p>
            <a:pPr marL="857250" indent="-8572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Parkmöglichkeiten Tiefgaragen, öffentliche Parkplätze </a:t>
            </a:r>
          </a:p>
          <a:p>
            <a:pPr marL="857250" indent="-8572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Busse am Theater</a:t>
            </a:r>
          </a:p>
          <a:p>
            <a:pPr marL="857250" indent="-8572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7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lang="de-DE" sz="7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Vereinstaferl</a:t>
            </a:r>
            <a:r>
              <a:rPr lang="de-DE" sz="7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7400" dirty="0" err="1">
                <a:latin typeface="Arial" panose="020B0604020202020204" pitchFamily="34" charset="0"/>
                <a:cs typeface="Arial" panose="020B0604020202020204" pitchFamily="34" charset="0"/>
              </a:rPr>
              <a:t>Zugtaferl</a:t>
            </a: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, Gurte verantwortlich Zugleiter</a:t>
            </a:r>
          </a:p>
          <a:p>
            <a:pPr marL="857250" indent="-8572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Fahnen – </a:t>
            </a:r>
            <a:r>
              <a:rPr lang="de-DE" sz="7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Fahnenständer im Stadttheater – aufräumen</a:t>
            </a:r>
          </a:p>
          <a:p>
            <a:pPr marL="857250" indent="-8572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Selbstbedienung im Stadttheater</a:t>
            </a:r>
          </a:p>
          <a:p>
            <a:pPr marL="857250" indent="-8572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Fotobox </a:t>
            </a:r>
            <a:r>
              <a:rPr lang="de-DE" sz="7400">
                <a:latin typeface="Arial" panose="020B0604020202020204" pitchFamily="34" charset="0"/>
                <a:cs typeface="Arial" panose="020B0604020202020204" pitchFamily="34" charset="0"/>
              </a:rPr>
              <a:t>im Foyer</a:t>
            </a:r>
            <a:endParaRPr lang="de-DE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Letzte Infos – mit Sitzplatzverteilung Mitte April </a:t>
            </a:r>
          </a:p>
          <a:p>
            <a:pPr marL="857250" indent="-8572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Keine Regenlösung – wegen Kostenersparnis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de-DE" sz="7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(Entscheidung 1.Mai – falls nötig)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	Beginn mit Kirche, dann Festzug und Heimatabend</a:t>
            </a:r>
            <a:endParaRPr lang="de-DE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www.donaugau.de</a:t>
            </a:r>
          </a:p>
        </p:txBody>
      </p:sp>
    </p:spTree>
    <p:extLst>
      <p:ext uri="{BB962C8B-B14F-4D97-AF65-F5344CB8AC3E}">
        <p14:creationId xmlns:p14="http://schemas.microsoft.com/office/powerpoint/2010/main" val="1192729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B56AADF93F974292C7ECABE6087881" ma:contentTypeVersion="15" ma:contentTypeDescription="Ein neues Dokument erstellen." ma:contentTypeScope="" ma:versionID="859c2be5aded502da48db4738d736883">
  <xsd:schema xmlns:xsd="http://www.w3.org/2001/XMLSchema" xmlns:xs="http://www.w3.org/2001/XMLSchema" xmlns:p="http://schemas.microsoft.com/office/2006/metadata/properties" xmlns:ns2="3016c16d-82a5-4ba4-9011-141a6297f2dc" xmlns:ns3="454ae1fe-819d-481b-90fe-178a1f3c17e4" targetNamespace="http://schemas.microsoft.com/office/2006/metadata/properties" ma:root="true" ma:fieldsID="8746f6730dd619bbb072c25fa8bd2dee" ns2:_="" ns3:_="">
    <xsd:import namespace="3016c16d-82a5-4ba4-9011-141a6297f2dc"/>
    <xsd:import namespace="454ae1fe-819d-481b-90fe-178a1f3c17e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Bemerku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6c16d-82a5-4ba4-9011-141a6297f2d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78192f27-9218-4f28-8431-0d998ccad2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Bemerkung" ma:index="22" nillable="true" ma:displayName="Bemerkung" ma:format="Dropdown" ma:internalName="Bemerku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ae1fe-819d-481b-90fe-178a1f3c17e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9ddd77b-bdef-4cca-be76-199be1f9c409}" ma:internalName="TaxCatchAll" ma:showField="CatchAllData" ma:web="454ae1fe-819d-481b-90fe-178a1f3c17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merkung xmlns="3016c16d-82a5-4ba4-9011-141a6297f2dc" xsi:nil="true"/>
    <TaxCatchAll xmlns="454ae1fe-819d-481b-90fe-178a1f3c17e4" xsi:nil="true"/>
    <lcf76f155ced4ddcb4097134ff3c332f xmlns="3016c16d-82a5-4ba4-9011-141a6297f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59C6FD-42A2-461F-856F-20E7D7AE43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047CFF-00AE-4FE0-90B7-B215F9956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16c16d-82a5-4ba4-9011-141a6297f2dc"/>
    <ds:schemaRef ds:uri="454ae1fe-819d-481b-90fe-178a1f3c17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9F0B53-F526-4F4B-B39E-CBF083E12B5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041b7aa-bed7-4662-b51e-6fd6d82f0ac1"/>
    <ds:schemaRef ds:uri="http://www.w3.org/XML/1998/namespace"/>
    <ds:schemaRef ds:uri="3016c16d-82a5-4ba4-9011-141a6297f2dc"/>
    <ds:schemaRef ds:uri="454ae1fe-819d-481b-90fe-178a1f3c17e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Breitbild</PresentationFormat>
  <Paragraphs>86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Old English Text MT</vt:lpstr>
      <vt:lpstr>Wingdings</vt:lpstr>
      <vt:lpstr>Office</vt:lpstr>
      <vt:lpstr>Donaugau-Trachtenverband e.V. Sitz Ingolstadt gegründet 1925                              </vt:lpstr>
      <vt:lpstr>Donaugau-Trachtenverband e.V. Sitz Ingolstadt gegründet 1925                              </vt:lpstr>
      <vt:lpstr>Donaugau-Trachtenverband e.V. Sitz Ingolstadt gegründet 1925                              </vt:lpstr>
      <vt:lpstr>Donaugau-Trachtenverband e.V. Sitz Ingolstadt gegründet 1925                              </vt:lpstr>
      <vt:lpstr>Donaugau-Trachtenverband e.V. Sitz Ingolstadt gegründet 1925                              </vt:lpstr>
      <vt:lpstr>Donaugau-Trachtenverband e.V. Sitz Ingolstadt gegründet 1925                              </vt:lpstr>
      <vt:lpstr>Donaugau-Trachtenverband e.V. Sitz Ingolstadt gegründet 1925                              </vt:lpstr>
      <vt:lpstr>Donaugau-Trachtenverband e.V. Sitz Ingolstadt gegründet 1925                              </vt:lpstr>
      <vt:lpstr>Donaugau-Trachtenverband e.V. Sitz Ingolstadt gegründet 1925                              </vt:lpstr>
    </vt:vector>
  </TitlesOfParts>
  <Company>MEWA Textil-Service AG &amp; Co. Management OHG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Donaugau-Trachtenverband e.V. Sitz Ingolstadt gegründet 1925</dc:title>
  <dc:creator>Dietz, Rudolf (GS 01)</dc:creator>
  <cp:lastModifiedBy>Horst Brandner</cp:lastModifiedBy>
  <cp:revision>17</cp:revision>
  <cp:lastPrinted>2022-12-29T10:48:47Z</cp:lastPrinted>
  <dcterms:created xsi:type="dcterms:W3CDTF">2022-12-28T13:20:29Z</dcterms:created>
  <dcterms:modified xsi:type="dcterms:W3CDTF">2025-04-10T11:53:35Z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0x010100EEB56AADF93F974292C7ECABE6087881</vt:lpwstr>
  </property>
  <property fmtid="{D5CDD505-2E9C-101B-9397-08002B2CF9AE}" pid="3" name="MediaServiceImageTags">
    <vt:lpwstr/>
  </property>
</Properties>
</file>